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76" r:id="rId2"/>
    <p:sldId id="381" r:id="rId3"/>
    <p:sldId id="391" r:id="rId4"/>
    <p:sldId id="393" r:id="rId5"/>
    <p:sldId id="373" r:id="rId6"/>
    <p:sldId id="358" r:id="rId7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A291-51EF-4051-94C6-DF348998C94D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8DB7A-14EA-4BF8-B8C2-B050AD51BFD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645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D9A5-3495-0DCD-2E5D-4C4C75A6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AEF79-B352-202B-D85E-B14DDCBE7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6FCF5-478F-B15F-309E-959CFCFE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5635-8828-4D9A-9448-54945D2CE65C}" type="datetime1">
              <a:rPr lang="is-IS" smtClean="0"/>
              <a:t>8.10.2025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34BD-5501-1C37-048B-7A70C2CB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F1EE8-2593-3BCA-AF39-5FF036D9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8501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3741-293C-DF22-3371-F3F524DF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EC46D-5151-494D-9458-B2DDAF330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883D-8F46-C461-A05F-132E3A951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4E69-CD57-46D1-8631-37C41040E956}" type="datetime1">
              <a:rPr lang="is-IS" smtClean="0"/>
              <a:t>8.10.2025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B25D4-D58F-C8F8-A038-79C1EA43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33B3D-99F8-957D-AF0D-BF133360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7893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76571-4995-42F4-5104-4A3A259AC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07079-2192-CAFF-0C9C-E32B2FE9D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D5EF-8882-B06F-25D8-67667E2C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0B4C-6382-40FA-97F3-BC24E4CE254B}" type="datetime1">
              <a:rPr lang="is-IS" smtClean="0"/>
              <a:t>8.10.2025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AFB7-81A9-1579-88E9-4A9D680E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83E3-7904-9213-4E7A-769356C9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30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3390-5BC1-6DC1-563A-D294E910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DC41-60EE-5F2F-2900-2FA0097CA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702D6-2627-FEA9-F952-BA00F891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F950-A6CC-4676-BDC7-C51426DE0B51}" type="datetime1">
              <a:rPr lang="is-IS" smtClean="0"/>
              <a:t>8.10.2025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8ABAA-F35A-28F7-724E-993DC1BD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C9112-74F8-7B8E-1A39-6222B24D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6310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9676-53A4-319E-AF70-EFE410A4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30CA5-48AF-240E-CA62-FB5458CD8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2C064-CCB4-58C2-E4ED-1F2606DC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81C2-E57F-49B5-91A7-5E7598BF198E}" type="datetime1">
              <a:rPr lang="is-IS" smtClean="0"/>
              <a:t>8.10.2025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6ADB8-78ED-FB1F-2F0A-D33FD62C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C88D1-844E-5D91-24C6-2B91EC42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645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FFB9-EC31-5D4D-93AF-6E0395CD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A58E-4D34-945E-82B1-CDC08FE80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FE513-03CC-8706-09B4-3FFD8A5FF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4F184-0DDE-67D0-E838-B83F7D31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D0A-E46D-4B3A-A061-751817F22B29}" type="datetime1">
              <a:rPr lang="is-IS" smtClean="0"/>
              <a:t>8.10.2025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512E-562A-EC72-315C-E1968CD3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1A3FD-D3C5-47A3-129E-C8FE78A2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07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E30C-9351-8937-ADC3-9B4B1294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ECD38-C172-4DAF-B00B-01E335949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A9951-8C92-1EAB-9B04-6B621E054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3F96F-4CF8-90B4-5304-D3C400BE7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1D531-4F08-A847-F5E9-0A23F9C43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3DB2C-461F-1C57-1151-64A4C34A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6A90-3EE6-4351-8CAD-1A47B27FB84A}" type="datetime1">
              <a:rPr lang="is-IS" smtClean="0"/>
              <a:t>8.10.2025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449A8-64DF-5F0D-5DDA-97542CC3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4D0F2-8E33-CBA9-B2C6-CF3C6900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5166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2A09-C8DC-6F05-13AB-6D8554CC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E8D24-13CD-8318-38B3-B99C7CBF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AE-2450-4171-9120-75440A26CBD8}" type="datetime1">
              <a:rPr lang="is-IS" smtClean="0"/>
              <a:t>8.10.2025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B7D81-C39E-B79B-919F-0F8E3D4A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BBCD2-94D2-EB68-D6A5-2868E568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123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F95AD-1A23-24AB-34FB-F7C33BB7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5DB-AA93-4483-9D55-680D6DD8BC85}" type="datetime1">
              <a:rPr lang="is-IS" smtClean="0"/>
              <a:t>8.10.2025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2F76F-C0F6-8D62-432E-D953A376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82654-B8BA-F94E-E359-20E43346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63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5284-CC51-F2E7-4BE0-D879A7B7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4BD4-2F70-E10B-3A8A-1A1349A3D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6995A-3AA7-0C03-147E-292F25366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3A619-410C-B803-3579-A5FA81A9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B095-18C8-42F2-B005-001A9683FA8C}" type="datetime1">
              <a:rPr lang="is-IS" smtClean="0"/>
              <a:t>8.10.2025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57801-2562-51A9-B2BC-D7B7DEDE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FBDC2-BAA9-6A25-2580-0190A3EE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641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D23E-EC11-781F-361D-A30D9D59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EC440-90E2-9A41-A34A-34B5E8797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DD94B-1EC3-F36A-9CF0-24D4DFBBE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8BD8F-987B-1C62-869D-71ADDE4F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E283-87E8-4D30-82F0-D3937C4B75FB}" type="datetime1">
              <a:rPr lang="is-IS" smtClean="0"/>
              <a:t>8.10.2025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E81FE-3198-3EAC-03D3-B045BBDF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D546-6975-7C49-4501-E5A52E39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326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E5704-4C84-91B6-9CFF-F2F40704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A826E-F373-4B7E-1888-C9AEBA83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CD925-9BB4-2BBF-B53D-9D2EE7BB0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17224-0004-4D6F-9B16-5988E0246B60}" type="datetime1">
              <a:rPr lang="is-IS" smtClean="0"/>
              <a:t>8.10.2025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4E7D7-0F62-94F5-B36E-3235DDA6E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5AA82-9E1A-36D5-0B32-0B9B6B83F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4D5C-883B-43ED-A69F-0383383383B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351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63192-5B0C-31A2-8DBC-4635388C7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18890E-BB66-4C9D-7394-D0DEA353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C12C4-E7D8-8810-BF2C-18AC230A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" y="0"/>
            <a:ext cx="12133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9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4ADBA-3BF8-9A75-7C0B-B0B723B85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9E07-F86A-5D74-C856-DC7BDB9F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572CE-3E4C-7606-8611-81953158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7F8AD-784E-3717-80C5-64CF7264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" y="0"/>
            <a:ext cx="12175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9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FB3A3-1FD2-EB26-55A6-ED9F1D494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EE49-15AB-EB93-F68D-E25447C6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BCEF8-EE27-EAF4-F46B-982AB13D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3592C-C97F-19BA-BF30-BF0C0575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" y="0"/>
            <a:ext cx="12175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7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7872B-E18C-D54A-967D-9727E9EC5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4597-FFAE-F1B9-2E7A-835C4218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8BF7F-F670-2AE2-076E-330618AB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346AA-6591-1844-026E-37BC2E48217C}"/>
              </a:ext>
            </a:extLst>
          </p:cNvPr>
          <p:cNvSpPr txBox="1"/>
          <p:nvPr/>
        </p:nvSpPr>
        <p:spPr>
          <a:xfrm>
            <a:off x="3048000" y="29168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18FBD-636D-E323-118F-ACFA4C4C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7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3568-72FC-65A0-0C8C-6A587FB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1E2A1-BC13-DD2B-29E8-0370A1A1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A1458-92F6-735B-EC32-C1E02E08C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8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0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4FF3-E808-7BF7-5A14-C48CF5DA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5885E-CE15-5FBF-E425-7C1ECB54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Lidun Hareide End Polio Now Coordinator Rotary Zone 18</a:t>
            </a:r>
            <a:endParaRPr lang="is-I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6344BB-762A-95DD-9ACA-1F5264AA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6" y="4114568"/>
            <a:ext cx="1627831" cy="206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Young polio victim — Calisphere">
            <a:extLst>
              <a:ext uri="{FF2B5EF4-FFF2-40B4-BE49-F238E27FC236}">
                <a16:creationId xmlns:a16="http://schemas.microsoft.com/office/drawing/2014/main" id="{07A73F4D-9F16-A76F-B2C4-64632E718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82" y="681037"/>
            <a:ext cx="4277711" cy="54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77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Polio vaccine</dc:title>
  <dc:creator>Sigurður Guðmundsson</dc:creator>
  <cp:lastModifiedBy>Torunn Elle</cp:lastModifiedBy>
  <cp:revision>84</cp:revision>
  <dcterms:created xsi:type="dcterms:W3CDTF">2022-12-05T10:18:16Z</dcterms:created>
  <dcterms:modified xsi:type="dcterms:W3CDTF">2025-10-08T20:00:37Z</dcterms:modified>
</cp:coreProperties>
</file>